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5" r:id="rId1"/>
    <p:sldMasterId id="2147483670" r:id="rId2"/>
    <p:sldMasterId id="2147483768" r:id="rId3"/>
    <p:sldMasterId id="2147483814" r:id="rId4"/>
    <p:sldMasterId id="2147483827" r:id="rId5"/>
  </p:sldMasterIdLst>
  <p:notesMasterIdLst>
    <p:notesMasterId r:id="rId22"/>
  </p:notesMasterIdLst>
  <p:sldIdLst>
    <p:sldId id="301" r:id="rId6"/>
    <p:sldId id="318" r:id="rId7"/>
    <p:sldId id="266" r:id="rId8"/>
    <p:sldId id="256" r:id="rId9"/>
    <p:sldId id="257" r:id="rId10"/>
    <p:sldId id="258" r:id="rId11"/>
    <p:sldId id="293" r:id="rId12"/>
    <p:sldId id="713" r:id="rId13"/>
    <p:sldId id="717" r:id="rId14"/>
    <p:sldId id="718" r:id="rId15"/>
    <p:sldId id="723" r:id="rId16"/>
    <p:sldId id="719" r:id="rId17"/>
    <p:sldId id="725" r:id="rId18"/>
    <p:sldId id="720" r:id="rId19"/>
    <p:sldId id="721" r:id="rId20"/>
    <p:sldId id="722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Quicksand Medium" pitchFamily="2" charset="77"/>
      <p:regular r:id="rId27"/>
    </p:embeddedFont>
    <p:embeddedFont>
      <p:font typeface="VNI-Avo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5911" autoAdjust="0"/>
  </p:normalViewPr>
  <p:slideViewPr>
    <p:cSldViewPr snapToGrid="0" showGuides="1">
      <p:cViewPr varScale="1">
        <p:scale>
          <a:sx n="122" d="100"/>
          <a:sy n="122" d="100"/>
        </p:scale>
        <p:origin x="12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A5603-3300-4C9C-AFA5-DF95BBC75CD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8384-54EC-4E7A-A006-0717F380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1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282FA-B396-490F-BE60-1FC2283F432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8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1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8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8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8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80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5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8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4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36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7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43899"/>
      </p:ext>
    </p:extLst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53420170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9784961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612086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5808333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90435315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1132851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784429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00538555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600402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6924047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757252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4708120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8292978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1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01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18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8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8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851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8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71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27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61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9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0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8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5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2"/>
            <a:ext cx="9144001" cy="5143499"/>
            <a:chOff x="-1" y="1"/>
            <a:chExt cx="9144001" cy="5143499"/>
          </a:xfrm>
        </p:grpSpPr>
        <p:pic>
          <p:nvPicPr>
            <p:cNvPr id="3" name="Picture 8" descr="C:\Users\Administrator\Desktop\新作卡通用图\1126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7" t="1" r="8649" b="54330"/>
            <a:stretch>
              <a:fillRect/>
            </a:stretch>
          </p:blipFill>
          <p:spPr bwMode="auto">
            <a:xfrm>
              <a:off x="-1" y="3391295"/>
              <a:ext cx="9144001" cy="175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dministrator\Desktop\新作卡通用图\22222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834"/>
            <a:stretch>
              <a:fillRect/>
            </a:stretch>
          </p:blipFill>
          <p:spPr bwMode="auto">
            <a:xfrm>
              <a:off x="-1" y="1"/>
              <a:ext cx="9144001" cy="289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52400" y="1"/>
            <a:ext cx="8991600" cy="1127810"/>
            <a:chOff x="-76200" y="0"/>
            <a:chExt cx="9220200" cy="1299261"/>
          </a:xfrm>
        </p:grpSpPr>
        <p:pic>
          <p:nvPicPr>
            <p:cNvPr id="6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90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94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ransition advClick="0" advTm="3000">
    <p:random/>
  </p:transition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3.jpe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23.jpeg"/><Relationship Id="rId9" Type="http://schemas.openxmlformats.org/officeDocument/2006/relationships/image" Target="../media/image36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93" y="3567203"/>
            <a:ext cx="6554815" cy="20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E:\我图PPT\00001PNG素材\儿童卡通\dfa.png">
            <a:extLst>
              <a:ext uri="{FF2B5EF4-FFF2-40B4-BE49-F238E27FC236}">
                <a16:creationId xmlns:a16="http://schemas.microsoft.com/office/drawing/2014/main" id="{709759A1-1AD0-418A-8374-F5E688A0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" y="3437446"/>
            <a:ext cx="1970809" cy="16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AEF9FA74-66EE-41D4-BD73-A568E738E0BC}"/>
              </a:ext>
            </a:extLst>
          </p:cNvPr>
          <p:cNvSpPr txBox="1"/>
          <p:nvPr/>
        </p:nvSpPr>
        <p:spPr>
          <a:xfrm>
            <a:off x="1699329" y="1273842"/>
            <a:ext cx="6750608" cy="198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1800" b="1" spc="135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</p:cSld>
  <p:clrMapOvr>
    <a:masterClrMapping/>
  </p:clrMapOvr>
  <p:transition spd="slow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3F969-CE8E-43EB-A660-DE0DB8EF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24" y="1239957"/>
            <a:ext cx="3485313" cy="34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52698-1A63-4F9E-BC65-D0645178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32" y="567981"/>
            <a:ext cx="6958207" cy="64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31ABA-68D7-4BC7-9ADC-A6FC19A74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84" y="2571750"/>
            <a:ext cx="390331" cy="519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3BA5CC-F07A-4C43-82E5-E19E37B94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968" y="2751796"/>
            <a:ext cx="513441" cy="50919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60C33E-561A-4EC1-9FC1-F13742CBE486}"/>
              </a:ext>
            </a:extLst>
          </p:cNvPr>
          <p:cNvCxnSpPr>
            <a:cxnSpLocks/>
          </p:cNvCxnSpPr>
          <p:nvPr/>
        </p:nvCxnSpPr>
        <p:spPr>
          <a:xfrm>
            <a:off x="4660135" y="1839818"/>
            <a:ext cx="0" cy="2368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6BECDA-2D4F-480B-928F-69DFDD0E08E8}"/>
              </a:ext>
            </a:extLst>
          </p:cNvPr>
          <p:cNvCxnSpPr>
            <a:cxnSpLocks/>
          </p:cNvCxnSpPr>
          <p:nvPr/>
        </p:nvCxnSpPr>
        <p:spPr>
          <a:xfrm flipH="1">
            <a:off x="3514381" y="3031218"/>
            <a:ext cx="22915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52698-1A63-4F9E-BC65-D0645178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2" y="597988"/>
            <a:ext cx="6958207" cy="642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CB4CBD-6511-4DF1-A505-622E860B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96" y="1363892"/>
            <a:ext cx="3485314" cy="346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4E77A7-43E1-44D6-8747-1A145FA7A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71" y="2841055"/>
            <a:ext cx="386095" cy="513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E6B4DD-A20F-480A-B257-367AC227A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210" y="2842680"/>
            <a:ext cx="562755" cy="5368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6B2D99-BE1D-4692-A440-42CC16416C2D}"/>
              </a:ext>
            </a:extLst>
          </p:cNvPr>
          <p:cNvCxnSpPr>
            <a:cxnSpLocks/>
          </p:cNvCxnSpPr>
          <p:nvPr/>
        </p:nvCxnSpPr>
        <p:spPr>
          <a:xfrm>
            <a:off x="3005699" y="1963753"/>
            <a:ext cx="2359517" cy="2368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3821C7-71B3-4FEB-95C3-952359130CDF}"/>
              </a:ext>
            </a:extLst>
          </p:cNvPr>
          <p:cNvCxnSpPr>
            <a:cxnSpLocks/>
          </p:cNvCxnSpPr>
          <p:nvPr/>
        </p:nvCxnSpPr>
        <p:spPr>
          <a:xfrm flipH="1">
            <a:off x="3005700" y="1963753"/>
            <a:ext cx="2359516" cy="2368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03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CF65C-E75E-4FCF-A7CC-29A5EFC0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7" y="480987"/>
            <a:ext cx="9004126" cy="3033394"/>
          </a:xfrm>
          <a:prstGeom prst="rect">
            <a:avLst/>
          </a:prstGeom>
        </p:spPr>
      </p:pic>
      <p:pic>
        <p:nvPicPr>
          <p:cNvPr id="4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550E2E0B-22BB-4106-93E5-E1CDE4987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6314" y="4807351"/>
            <a:ext cx="609600" cy="609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ED6B11-1993-4D17-801E-E10CEAE5B65B}"/>
              </a:ext>
            </a:extLst>
          </p:cNvPr>
          <p:cNvCxnSpPr/>
          <p:nvPr/>
        </p:nvCxnSpPr>
        <p:spPr>
          <a:xfrm>
            <a:off x="1586429" y="2203374"/>
            <a:ext cx="3227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C181F5-B2CD-4B2B-A559-5FFA19F58DFC}"/>
              </a:ext>
            </a:extLst>
          </p:cNvPr>
          <p:cNvCxnSpPr/>
          <p:nvPr/>
        </p:nvCxnSpPr>
        <p:spPr>
          <a:xfrm>
            <a:off x="1575412" y="2593784"/>
            <a:ext cx="3227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0D7334-1835-4F02-BA60-740FB8EECA57}"/>
              </a:ext>
            </a:extLst>
          </p:cNvPr>
          <p:cNvCxnSpPr/>
          <p:nvPr/>
        </p:nvCxnSpPr>
        <p:spPr>
          <a:xfrm>
            <a:off x="1564395" y="3012425"/>
            <a:ext cx="3227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35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F308C-6DFA-45E7-BFF3-2AFE154D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12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473BA-D21A-4491-9BFD-C080BC0F0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92" b="94525" l="5911" r="95048">
                        <a14:foregroundMark x1="28754" y1="9179" x2="37700" y2="19968"/>
                        <a14:foregroundMark x1="30831" y1="4992" x2="33387" y2="4992"/>
                        <a14:foregroundMark x1="6230" y1="23994" x2="6230" y2="23994"/>
                        <a14:foregroundMark x1="85623" y1="45894" x2="90415" y2="52335"/>
                        <a14:foregroundMark x1="94888" y1="49919" x2="95048" y2="51047"/>
                        <a14:foregroundMark x1="44249" y1="86957" x2="49521" y2="87440"/>
                        <a14:foregroundMark x1="48722" y1="93398" x2="48722" y2="93398"/>
                        <a14:foregroundMark x1="65335" y1="94525" x2="65335" y2="94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2671" y="2302526"/>
            <a:ext cx="1231329" cy="1221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33B42-4763-408A-A7C5-1BD905114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92" b="94525" l="5911" r="95048">
                        <a14:foregroundMark x1="28754" y1="9179" x2="37700" y2="19968"/>
                        <a14:foregroundMark x1="30831" y1="4992" x2="33387" y2="4992"/>
                        <a14:foregroundMark x1="6230" y1="23994" x2="6230" y2="23994"/>
                        <a14:foregroundMark x1="85623" y1="45894" x2="90415" y2="52335"/>
                        <a14:foregroundMark x1="94888" y1="49919" x2="95048" y2="51047"/>
                        <a14:foregroundMark x1="44249" y1="86957" x2="49521" y2="87440"/>
                        <a14:foregroundMark x1="48722" y1="93398" x2="48722" y2="93398"/>
                        <a14:foregroundMark x1="65335" y1="94525" x2="65335" y2="94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7423" y="2302526"/>
            <a:ext cx="1231329" cy="1221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D8CD-1F06-4B69-824C-F484B37B6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92" b="94525" l="5911" r="95048">
                        <a14:foregroundMark x1="28754" y1="9179" x2="37700" y2="19968"/>
                        <a14:foregroundMark x1="30831" y1="4992" x2="33387" y2="4992"/>
                        <a14:foregroundMark x1="6230" y1="23994" x2="6230" y2="23994"/>
                        <a14:foregroundMark x1="85623" y1="45894" x2="90415" y2="52335"/>
                        <a14:foregroundMark x1="94888" y1="49919" x2="95048" y2="51047"/>
                        <a14:foregroundMark x1="44249" y1="86957" x2="49521" y2="87440"/>
                        <a14:foregroundMark x1="48722" y1="93398" x2="48722" y2="93398"/>
                        <a14:foregroundMark x1="65335" y1="94525" x2="65335" y2="94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175" y="2302526"/>
            <a:ext cx="1231329" cy="1221494"/>
          </a:xfrm>
          <a:prstGeom prst="rect">
            <a:avLst/>
          </a:prstGeom>
        </p:spPr>
      </p:pic>
      <p:pic>
        <p:nvPicPr>
          <p:cNvPr id="8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45772C62-F39A-4576-B6F1-3104A1604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6314" y="4807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97531E-6 L -0.53177 0.04691 " pathEditMode="relative" rAng="0" ptsTypes="AA">
                                      <p:cBhvr>
                                        <p:cTn id="28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23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7531E-6 L -0.49218 0.03796 " pathEditMode="relative" rAng="0" ptsTypes="AA">
                                      <p:cBhvr>
                                        <p:cTn id="30" dur="8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8" y="188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97531E-6 L -0.44896 0.01821 " pathEditMode="relative" rAng="0" ptsTypes="AA">
                                      <p:cBhvr>
                                        <p:cTn id="32" dur="8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A0568C-43A1-447F-93B4-D638717E4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9" y="765630"/>
            <a:ext cx="7464983" cy="4217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C5D34-E7ED-433E-9D82-7BAEB8770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312" y="351311"/>
            <a:ext cx="9144000" cy="5500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C9C4B-6115-427E-A41E-EDD57AB69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016" y="1459212"/>
            <a:ext cx="858450" cy="916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BABA9-CD6B-4986-A05C-8E83F216F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77" y="4153360"/>
            <a:ext cx="763393" cy="829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728E8-C299-4A3B-92E1-961BCA9C0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113" y="75155"/>
            <a:ext cx="2303618" cy="414319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id="{78418252-AC4A-46BB-A134-F744A6AFDF24}"/>
              </a:ext>
            </a:extLst>
          </p:cNvPr>
          <p:cNvSpPr/>
          <p:nvPr/>
        </p:nvSpPr>
        <p:spPr>
          <a:xfrm>
            <a:off x="2181113" y="574906"/>
            <a:ext cx="68954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Đỏ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6B90903-1C89-436C-B8CA-FF269C4AC648}"/>
              </a:ext>
            </a:extLst>
          </p:cNvPr>
          <p:cNvSpPr/>
          <p:nvPr/>
        </p:nvSpPr>
        <p:spPr>
          <a:xfrm>
            <a:off x="2254247" y="1113334"/>
            <a:ext cx="68897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5015365-6459-4959-820D-6269B8943A6C}"/>
              </a:ext>
            </a:extLst>
          </p:cNvPr>
          <p:cNvSpPr/>
          <p:nvPr/>
        </p:nvSpPr>
        <p:spPr>
          <a:xfrm>
            <a:off x="4802019" y="414303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55925F22-D7E9-4262-8AE7-2E43560BE2D6}"/>
              </a:ext>
            </a:extLst>
          </p:cNvPr>
          <p:cNvSpPr/>
          <p:nvPr/>
        </p:nvSpPr>
        <p:spPr>
          <a:xfrm>
            <a:off x="7465089" y="414303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91758EE1-59D6-4DAB-9309-5F1C31236A17}"/>
              </a:ext>
            </a:extLst>
          </p:cNvPr>
          <p:cNvSpPr/>
          <p:nvPr/>
        </p:nvSpPr>
        <p:spPr>
          <a:xfrm>
            <a:off x="5018372" y="967458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C054C9D5-EBE9-42E5-8889-7A992CCB5B41}"/>
              </a:ext>
            </a:extLst>
          </p:cNvPr>
          <p:cNvSpPr/>
          <p:nvPr/>
        </p:nvSpPr>
        <p:spPr>
          <a:xfrm>
            <a:off x="7681442" y="967458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1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7 L 0.52275 0.2237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1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5 0.02747 L 0.01475 0.02778 C 0.03541 0.03581 0.02777 0.03457 0.06163 0.02963 C 0.06493 0.02932 0.06805 0.02685 0.07135 0.02531 L 0.07604 0.02315 C 0.07777 0.02192 0.07934 0.02037 0.0809 0.01914 C 0.08454 0.01636 0.08576 0.01729 0.08941 0.01266 C 0.09114 0.01019 0.09236 0.00618 0.09409 0.00402 C 0.09722 0.00031 0.10086 -0.00061 0.10382 -0.00463 C 0.10972 -0.01265 0.10694 -0.00895 0.11232 -0.01543 C 0.11909 -0.03364 0.10989 -0.01203 0.11822 -0.02376 C 0.12534 -0.03395 0.11354 -0.03024 0.12795 -0.03889 C 0.13038 -0.04043 0.13298 -0.04074 0.13507 -0.04321 C 0.14496 -0.05494 0.12934 -0.03703 0.15086 -0.05586 C 0.15572 -0.06049 0.15694 -0.06203 0.16284 -0.0645 C 0.16441 -0.06543 0.16597 -0.06636 0.1677 -0.06666 C 0.17204 -0.0679 0.17656 -0.06821 0.1809 -0.06882 L 0.20989 -0.06666 C 0.2151 -0.06636 0.22031 -0.06543 0.22552 -0.0645 C 0.22916 -0.06389 0.23263 -0.06265 0.23628 -0.06234 C 0.25156 -0.06142 0.26684 -0.06111 0.28211 -0.06018 C 0.28628 -0.05895 0.28906 -0.05802 0.29288 -0.05586 C 0.30503 -0.05 0.28628 -0.05833 0.30138 -0.05185 C 0.30468 -0.04784 0.30607 -0.04598 0.30989 -0.04321 C 0.31215 -0.04136 0.31701 -0.03889 0.31701 -0.03858 C 0.31822 -0.03734 0.31944 -0.0358 0.32066 -0.03456 C 0.32274 -0.03271 0.32725 -0.03148 0.32916 -0.03024 C 0.34739 -0.02068 0.32656 -0.03024 0.34236 -0.02376 C 0.34566 -0.02253 0.34878 -0.0216 0.35191 -0.01944 C 0.35312 -0.01882 0.35434 -0.0179 0.35555 -0.01759 C 0.35954 -0.01636 0.36371 -0.01605 0.3677 -0.01543 C 0.37882 -0.01605 0.39027 -0.01481 0.40138 -0.01759 C 0.40434 -0.01821 0.41007 -0.0321 0.41111 -0.03456 C 0.41336 -0.04105 0.41319 -0.04321 0.41458 -0.04969 C 0.41545 -0.05308 0.41632 -0.05679 0.41701 -0.06018 C 0.41753 -0.06234 0.41788 -0.0645 0.41822 -0.06666 C 0.41909 -0.07037 0.41996 -0.07376 0.42066 -0.07747 C 0.42222 -0.08487 0.42343 -0.09382 0.42552 -0.10092 C 0.42621 -0.10339 0.42708 -0.10524 0.42795 -0.1074 L 0.43142 -0.12685 C 0.43194 -0.12901 0.43194 -0.13117 0.43263 -0.13302 C 0.4335 -0.13518 0.43385 -0.13827 0.43507 -0.1395 C 0.43732 -0.14197 0.43993 -0.1429 0.44236 -0.14382 C 0.44392 -0.14444 0.44548 -0.14537 0.44722 -0.14598 C 0.45225 -0.14815 0.4552 -0.14876 0.46041 -0.15031 L 0.50746 -0.14815 C 0.50954 -0.14815 0.52048 -0.14475 0.52309 -0.14382 L 0.53385 -0.13734 L 0.5375 -0.13518 C 0.53871 -0.13395 0.53975 -0.1321 0.54114 -0.13086 C 0.54218 -0.12994 0.54357 -0.12994 0.54479 -0.12901 C 0.54722 -0.12623 0.54965 -0.12315 0.55191 -0.12037 C 0.55312 -0.11882 0.55416 -0.11697 0.55555 -0.11605 L 0.5592 -0.11389 C 0.56406 -0.1145 0.56892 -0.11419 0.57361 -0.11605 C 0.57847 -0.11759 0.57638 -0.12222 0.57968 -0.12685 C 0.58072 -0.12808 0.58211 -0.12808 0.58333 -0.12901 C 0.58402 -0.13086 0.58454 -0.13364 0.58576 -0.13518 C 0.58663 -0.13673 0.58819 -0.13642 0.58941 -0.13734 C 0.59062 -0.13858 0.59166 -0.14043 0.59288 -0.14166 C 0.59791 -0.15494 0.59236 -0.14197 0.59895 -0.15247 C 0.60156 -0.15648 0.60329 -0.16203 0.60625 -0.16543 C 0.60746 -0.16666 0.60868 -0.1679 0.60972 -0.16944 C 0.61232 -0.17376 0.61458 -0.17808 0.61701 -0.1824 L 0.62066 -0.18889 C 0.62187 -0.19105 0.62326 -0.1929 0.6243 -0.19537 C 0.62725 -0.20339 0.62569 -0.2 0.62916 -0.20586 " pathEditMode="relative" rAng="0" ptsTypes="AAAAAAAAAAAAAAAAAAAAAAAAAAAAAAAAAAAAAAAAAAAAAAAAAAAAAAAAAAAAAAAAAAA">
                                      <p:cBhvr>
                                        <p:cTn id="20" dur="8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356AF1-9195-4B93-B358-69D27435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54" y="1177969"/>
            <a:ext cx="5416489" cy="3756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494805-2ED7-4966-9D17-EB6DF7CAB9F2}"/>
              </a:ext>
            </a:extLst>
          </p:cNvPr>
          <p:cNvSpPr txBox="1"/>
          <p:nvPr/>
        </p:nvSpPr>
        <p:spPr>
          <a:xfrm>
            <a:off x="2535809" y="1284573"/>
            <a:ext cx="448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7  +  7  =  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25C69-C8DE-4EC4-82D3-C6CB370436D5}"/>
              </a:ext>
            </a:extLst>
          </p:cNvPr>
          <p:cNvSpPr txBox="1"/>
          <p:nvPr/>
        </p:nvSpPr>
        <p:spPr>
          <a:xfrm>
            <a:off x="2535808" y="2351073"/>
            <a:ext cx="434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7  +  5  =  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51102-B52A-4268-92BF-E2AEEAD7043C}"/>
              </a:ext>
            </a:extLst>
          </p:cNvPr>
          <p:cNvSpPr txBox="1"/>
          <p:nvPr/>
        </p:nvSpPr>
        <p:spPr>
          <a:xfrm>
            <a:off x="2535808" y="3475284"/>
            <a:ext cx="4173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5  +  5  = 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E0DF3-C5E8-47E4-B162-64EFE972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39" y="1233736"/>
            <a:ext cx="1133334" cy="981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FE3FD-F82A-4650-B02C-4ADDA0B9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64" y="2419160"/>
            <a:ext cx="862901" cy="862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238CE4-9FE1-4BB8-857C-6425560C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831" y="1233736"/>
            <a:ext cx="1133334" cy="9812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669AD-0A37-472C-ADEC-67E60A3F8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59" y="2255806"/>
            <a:ext cx="1133334" cy="9812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40AEAE-8EBA-408A-AD5C-B9A37393B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675" y="3566472"/>
            <a:ext cx="862901" cy="8629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600FD-B12B-4ADD-8F94-E716C1AC8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047" y="3566472"/>
            <a:ext cx="862901" cy="862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CB7D3B-2800-46C7-8112-F0918471F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113"/>
          <a:stretch/>
        </p:blipFill>
        <p:spPr>
          <a:xfrm>
            <a:off x="210364" y="-279745"/>
            <a:ext cx="8041270" cy="1564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1CB92-5B73-4324-B6CF-7580948C6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727" y="3446766"/>
            <a:ext cx="1049398" cy="10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387B6-82BC-4657-9012-553B0E33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5" y="1399055"/>
            <a:ext cx="8882769" cy="13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5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52400" y="-19050"/>
            <a:ext cx="8991600" cy="1127810"/>
            <a:chOff x="-76200" y="0"/>
            <a:chExt cx="9220200" cy="1299261"/>
          </a:xfrm>
        </p:grpSpPr>
        <p:pic>
          <p:nvPicPr>
            <p:cNvPr id="14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6" descr="C:\Users\Administrator\Desktop\435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06" b="-2"/>
          <a:stretch>
            <a:fillRect/>
          </a:stretch>
        </p:blipFill>
        <p:spPr bwMode="auto">
          <a:xfrm flipH="1">
            <a:off x="2057400" y="-4667250"/>
            <a:ext cx="5940154" cy="78568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0000000我图PPT\00001PNG素材\儿童卡通\gh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83" y="1962150"/>
            <a:ext cx="2037417" cy="2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0000000我图PPT\00001PNG素材\儿童卡通\vrr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14255"/>
            <a:ext cx="2621846" cy="36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小鸟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87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小鸟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893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Sy\e\我图PPT\00001PNG素材\儿童卡通\卡通树型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60" y="3750085"/>
            <a:ext cx="5649034" cy="15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667D91-2376-4560-932C-410EC2BE087B}"/>
              </a:ext>
            </a:extLst>
          </p:cNvPr>
          <p:cNvSpPr/>
          <p:nvPr/>
        </p:nvSpPr>
        <p:spPr>
          <a:xfrm>
            <a:off x="2939128" y="1297252"/>
            <a:ext cx="3265741" cy="807887"/>
          </a:xfrm>
          <a:prstGeom prst="rect">
            <a:avLst/>
          </a:prstGeom>
          <a:noFill/>
        </p:spPr>
        <p:txBody>
          <a:bodyPr wrap="none" lIns="68472" tIns="34277" rIns="68472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624"/>
            <a:r>
              <a:rPr lang="en-US" sz="4800" b="1" dirty="0" err="1">
                <a:ln/>
                <a:solidFill>
                  <a:srgbClr val="7030A0"/>
                </a:solidFill>
                <a:latin typeface="VNI-Avo" pitchFamily="2" charset="0"/>
                <a:ea typeface="黑体"/>
              </a:rPr>
              <a:t>Khôûi</a:t>
            </a:r>
            <a:r>
              <a:rPr lang="en-US" sz="4800" b="1" dirty="0">
                <a:ln/>
                <a:solidFill>
                  <a:srgbClr val="7030A0"/>
                </a:solidFill>
                <a:latin typeface="VNI-Avo" pitchFamily="2" charset="0"/>
                <a:ea typeface="黑体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VNI-Avo" pitchFamily="2" charset="0"/>
                <a:ea typeface="黑体"/>
              </a:rPr>
              <a:t>ñoäng</a:t>
            </a:r>
            <a:endParaRPr lang="en-US" sz="4800" b="1" dirty="0">
              <a:ln/>
              <a:solidFill>
                <a:srgbClr val="7030A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945309"/>
            <a:ext cx="5370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38550"/>
            <a:ext cx="958034" cy="5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3227388" y="-114168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8100" y="1009650"/>
            <a:ext cx="1828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425700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132387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2086" y="3156748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+ 5 = 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2828301" y="57876"/>
            <a:ext cx="1225208" cy="8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79771" y="134161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8431213" y="299884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10400" y="105857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62" y="25143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800352" y="-412125"/>
            <a:ext cx="3028786" cy="35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9" y="1271741"/>
            <a:ext cx="1219200" cy="13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180571" y="438150"/>
            <a:ext cx="1572029" cy="68375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495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1504950"/>
            <a:ext cx="139901" cy="15247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2315533"/>
            <a:ext cx="139901" cy="15247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7899" y="1955247"/>
            <a:ext cx="139901" cy="15247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57200" y="1962080"/>
            <a:ext cx="139901" cy="15247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899359" y="1930620"/>
            <a:ext cx="105099" cy="114743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76200" y="19306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74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3227388" y="-37196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8100" y="1009650"/>
            <a:ext cx="1828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425700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cm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5132387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6405" y="319451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 + 8 cm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6879771" y="134161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8431213" y="299884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10400" y="105857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14" y="22422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190500" y="3022689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2257929" y="-232537"/>
            <a:ext cx="1830967" cy="12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80" y="17158"/>
            <a:ext cx="1516063" cy="9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9" y="1271741"/>
            <a:ext cx="1219200" cy="13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180571" y="438150"/>
            <a:ext cx="1572029" cy="68375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495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1504950"/>
            <a:ext cx="139901" cy="15247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2315533"/>
            <a:ext cx="139901" cy="15247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7899" y="1955247"/>
            <a:ext cx="139901" cy="15247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57200" y="1962080"/>
            <a:ext cx="139901" cy="15247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899359" y="1930620"/>
            <a:ext cx="105099" cy="114743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76200" y="19306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774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9448800" cy="85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3227388" y="-114168"/>
            <a:ext cx="3810000" cy="2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3994378" y="7910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8100" y="1009650"/>
            <a:ext cx="1828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5105400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438400" y="4419600"/>
            <a:ext cx="2030413" cy="666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2663" y="315674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+ 3 + 2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6879771" y="134161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8431213" y="2998847"/>
            <a:ext cx="636587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7010400" y="1058576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62" y="25143"/>
            <a:ext cx="3467100" cy="2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190500" y="3022689"/>
            <a:ext cx="647699" cy="638175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2386268" y="-35518"/>
            <a:ext cx="1543074" cy="10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8" y="0"/>
            <a:ext cx="908122" cy="16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9" y="1271741"/>
            <a:ext cx="1219200" cy="13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180571" y="438150"/>
            <a:ext cx="1572029" cy="68375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495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1504950"/>
            <a:ext cx="139901" cy="15247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3292" y="2315533"/>
            <a:ext cx="139901" cy="15247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7899" y="1955247"/>
            <a:ext cx="139901" cy="15247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57200" y="1962080"/>
            <a:ext cx="139901" cy="15247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899359" y="1930620"/>
            <a:ext cx="105099" cy="114743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76200" y="19306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774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53" y="0"/>
            <a:ext cx="8911400" cy="5073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3" y="-6893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176" y="-185265"/>
            <a:ext cx="2345553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386" y="393125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19" y="3967711"/>
            <a:ext cx="1504985" cy="998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id="{BF01FCAE-E930-4201-9867-D431FBC2D4E2}"/>
              </a:ext>
            </a:extLst>
          </p:cNvPr>
          <p:cNvSpPr/>
          <p:nvPr/>
        </p:nvSpPr>
        <p:spPr>
          <a:xfrm>
            <a:off x="1235400" y="1138499"/>
            <a:ext cx="689544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LÀM Đ</a:t>
            </a:r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ỢC NHỮNG GÌ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37F8C154-8649-4184-AFE3-E65AF38380A7}"/>
              </a:ext>
            </a:extLst>
          </p:cNvPr>
          <p:cNvSpPr/>
          <p:nvPr/>
        </p:nvSpPr>
        <p:spPr>
          <a:xfrm>
            <a:off x="1488533" y="3620392"/>
            <a:ext cx="689544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6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6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329F4-B6F6-45FF-9894-CAE04B3D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5" y="1237100"/>
            <a:ext cx="8879559" cy="37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753E6-BBEB-40C8-9F57-8DF143B6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5" y="488211"/>
            <a:ext cx="7726408" cy="1427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F52118-9F3E-4BF3-9630-333229E5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27" y="2385160"/>
            <a:ext cx="767539" cy="7415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93019B-740E-439D-8924-26920BDCDA4B}"/>
              </a:ext>
            </a:extLst>
          </p:cNvPr>
          <p:cNvSpPr txBox="1"/>
          <p:nvPr/>
        </p:nvSpPr>
        <p:spPr>
          <a:xfrm>
            <a:off x="3323376" y="2279362"/>
            <a:ext cx="214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5CEC42-33EC-4E4E-8461-3C13A488F49B}"/>
              </a:ext>
            </a:extLst>
          </p:cNvPr>
          <p:cNvSpPr txBox="1"/>
          <p:nvPr/>
        </p:nvSpPr>
        <p:spPr>
          <a:xfrm>
            <a:off x="6441149" y="3788672"/>
            <a:ext cx="214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1A018-00CE-4BDA-AFA0-B36AA549D7F4}"/>
              </a:ext>
            </a:extLst>
          </p:cNvPr>
          <p:cNvSpPr txBox="1"/>
          <p:nvPr/>
        </p:nvSpPr>
        <p:spPr>
          <a:xfrm>
            <a:off x="1648054" y="3875632"/>
            <a:ext cx="214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6D2378-F000-48B2-93AE-AD9BA88188D1}"/>
              </a:ext>
            </a:extLst>
          </p:cNvPr>
          <p:cNvSpPr/>
          <p:nvPr/>
        </p:nvSpPr>
        <p:spPr>
          <a:xfrm>
            <a:off x="1077562" y="1481227"/>
            <a:ext cx="475816" cy="434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70BC2-E659-47E4-BDB0-15642C21140B}"/>
              </a:ext>
            </a:extLst>
          </p:cNvPr>
          <p:cNvSpPr/>
          <p:nvPr/>
        </p:nvSpPr>
        <p:spPr>
          <a:xfrm>
            <a:off x="2245349" y="1498477"/>
            <a:ext cx="475816" cy="434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7C5C37-0F54-4EBA-B971-573B9105A165}"/>
              </a:ext>
            </a:extLst>
          </p:cNvPr>
          <p:cNvSpPr/>
          <p:nvPr/>
        </p:nvSpPr>
        <p:spPr>
          <a:xfrm>
            <a:off x="3323376" y="1481227"/>
            <a:ext cx="475816" cy="434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9F145B-FF3D-44BD-AD72-225425FDF563}"/>
              </a:ext>
            </a:extLst>
          </p:cNvPr>
          <p:cNvSpPr/>
          <p:nvPr/>
        </p:nvSpPr>
        <p:spPr>
          <a:xfrm>
            <a:off x="4450301" y="1470202"/>
            <a:ext cx="475816" cy="434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335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6914E-6 L 0.58298 -0.01759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-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98 -0.01759 L 0.375 0.41513 " pathEditMode="relative" rAng="0" ptsTypes="AA">
                                      <p:cBhvr>
                                        <p:cTn id="15" dur="5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0.41513 L -0.05556 0.09167 " pathEditMode="relative" rAng="0" ptsTypes="AA">
                                      <p:cBhvr>
                                        <p:cTn id="24" dur="5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-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16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E4670E-85F2-4EF8-AFF4-04D18D01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20" y="485233"/>
            <a:ext cx="7843263" cy="47727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141CC7-AED8-4BFB-998D-92DE88093C81}"/>
              </a:ext>
            </a:extLst>
          </p:cNvPr>
          <p:cNvGrpSpPr/>
          <p:nvPr/>
        </p:nvGrpSpPr>
        <p:grpSpPr>
          <a:xfrm>
            <a:off x="2941219" y="2871622"/>
            <a:ext cx="925701" cy="557665"/>
            <a:chOff x="2941219" y="2871622"/>
            <a:chExt cx="925701" cy="557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1AA3ED-21E9-4283-8230-624183BC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0F988-C97B-4008-A2B9-CF813BB9F5DF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70664E-6655-4091-86DB-8C285F98161D}"/>
              </a:ext>
            </a:extLst>
          </p:cNvPr>
          <p:cNvGrpSpPr/>
          <p:nvPr/>
        </p:nvGrpSpPr>
        <p:grpSpPr>
          <a:xfrm>
            <a:off x="2919185" y="3521617"/>
            <a:ext cx="925701" cy="557665"/>
            <a:chOff x="2941219" y="2871622"/>
            <a:chExt cx="925701" cy="557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B5BC06-7EF6-4EDF-9300-DD08B2B2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74196-9CCE-4A49-B532-89C89AD20D16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F03BB3-9317-4D90-8EB8-C9464B8B8C56}"/>
              </a:ext>
            </a:extLst>
          </p:cNvPr>
          <p:cNvGrpSpPr/>
          <p:nvPr/>
        </p:nvGrpSpPr>
        <p:grpSpPr>
          <a:xfrm>
            <a:off x="2941218" y="4138562"/>
            <a:ext cx="925701" cy="557665"/>
            <a:chOff x="2941219" y="2871622"/>
            <a:chExt cx="925701" cy="5576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35E2FD-721E-441C-93BE-DEFA3CE60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66943E-7B8A-4B65-A634-2C424E9E1030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3B4040-F553-42DF-8AD1-4ECE4D58221B}"/>
              </a:ext>
            </a:extLst>
          </p:cNvPr>
          <p:cNvGrpSpPr/>
          <p:nvPr/>
        </p:nvGrpSpPr>
        <p:grpSpPr>
          <a:xfrm>
            <a:off x="5045439" y="3512247"/>
            <a:ext cx="925701" cy="557665"/>
            <a:chOff x="2941219" y="2871622"/>
            <a:chExt cx="925701" cy="5576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136B17-D68F-476F-89FB-599C0AAC9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75B624-7A49-47CE-B1FE-96FAC806B0A3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C2FB80-8F92-48C6-9326-DA28311BA02D}"/>
              </a:ext>
            </a:extLst>
          </p:cNvPr>
          <p:cNvGrpSpPr/>
          <p:nvPr/>
        </p:nvGrpSpPr>
        <p:grpSpPr>
          <a:xfrm>
            <a:off x="6191194" y="2854399"/>
            <a:ext cx="925701" cy="557665"/>
            <a:chOff x="2941219" y="2871622"/>
            <a:chExt cx="925701" cy="557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91C73E-B992-4054-A2DE-0A79A571C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4B5184-EB4A-4DD4-B602-A1AB50C38EF4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37B644-F836-4B01-B585-BF0C0BB3E4F6}"/>
              </a:ext>
            </a:extLst>
          </p:cNvPr>
          <p:cNvGrpSpPr/>
          <p:nvPr/>
        </p:nvGrpSpPr>
        <p:grpSpPr>
          <a:xfrm>
            <a:off x="7222585" y="3504394"/>
            <a:ext cx="925701" cy="557665"/>
            <a:chOff x="2941219" y="2871622"/>
            <a:chExt cx="925701" cy="55766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233A6B6-C863-4D98-9AAE-E940FB41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219" y="2901320"/>
              <a:ext cx="925701" cy="52796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02AFAD-C534-4AF2-A13E-FCBBA59B38DE}"/>
                </a:ext>
              </a:extLst>
            </p:cNvPr>
            <p:cNvSpPr txBox="1"/>
            <p:nvPr/>
          </p:nvSpPr>
          <p:spPr>
            <a:xfrm>
              <a:off x="2992111" y="2871622"/>
              <a:ext cx="874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3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. Ôn tập và bổ sung - Ôn tập các số đến 100 (SHS, tr.7-10) - 2 Tiết, Toán 2 - CTST"/>
  <p:tag name="ISPRING_PLAYERS_CUSTOMIZATION_2" val="UEsDBBQAAgAIADZZpl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0ladSBqKuqXIGAAAmGQAAHQAAAHVuaXZlcnNhbC9jb21tb25fbWVzc2FnZXMubG5nrVn/bts2EP5/QN+BMBBgA7q0HdBiGBIXtMzYQmRJlei42TAIjEXbRCTRkygn3l97mj3YnmRHSnbs/oAkJ0ASRDLuu+Pxu++O9MXHxzRBG54XQmaXvXfnb3uIZ3MZi2x52ZvSq59/7aFCsSxmicz4ZS+TPfSx/+qHi4Rly5ItOfz/6geELlJeFPBY9PXT0zMS8WXPH0TYskgY2gOHRDiwceTgAXGiAbauI+pFAzKy3V5/JJGCnxVHd3wpsgyCQHJhXhSJiPnFmxq1mxOPUm8S+dglTq8/kErJFA1Yfhqai2/sEaa250aDKQC7Ya/vso1YMgUpRHclwGfFadghodR2R4CI53MwEHciEWqLQq4U5OJUVMcekl4/PD2D1PN36aNy3TV306HtQdqCoMqagYQVlrGQKGN5bhLXAdB38C0JotAiAKqhPRqFU9/3AkqGEKFmi0jLpNoQUaBMKlSU67XMFY+RyAyh2FGGU9kpN+G17Ubg3qyvfm07Nr2NJp7ONcnYXQJhzHPOM5RzFvP8OT5cL5hgpwYfiuKF0P2AhMSlkEx/7FGv1/dzXvBMAdx6JZXsgqdJFrmRdxVZ3tSlNd/Q2acpCc2+u9PJgARnuqDPqEdhObuPwrMOjm7AzzfodAPOTqPTDEMCJji4rnJiBQReDKOZTce9vgXZ1aR5EGqFRLjOtSTxDUvKil21cja52+kc9v1aNXZxD9j8vsna8iZQfbeR441AKu0RhCXTNcu2yJFL+eMvHz48vnv/4adOMCHwyTkGQgbp/dsWQC4NPKeShMgln2G39d9udt6UOrYLfK7/6WYN1L0BvsLfRrtpEADJa4baodELnQuHGL24lSVasQ3XrWcj+INRBygCkdddR38wl/AiKxsrbOhNMJAI6ooGtqUJCoUg83z7uhKdUq1kDu4KFFdVHBufmlX683VVfxW3pBYqkK9Ypkxk582uZ67j4aEh2QTYjUdE6/VuUYB0BG8ovdFl8xpcPGSJZDFagKQg4YWIrdeJmNcSWvPeT9i2MYoAz6CFAdk9JwT5Gu7eaFGM0TBnerEdUQIckgAAclbw/ATbyHDdmCOcJN0QxvZo7MAv1SGMxXKVwK/qGodPgAk+b1SKWo5xGM68YKiTptWYoTUrigeZx0csPdzPJmDbtTwoBIsegOtWuQcGfgiY/PKcz1UzGESJDb/ruoKlAgEjasRAl1RaFgrKJl0nXHETrdBLYfNqTOILCfWVcJicDPfBuym2Rpo7eOpa42hA9xLqsDKbr1raQXF+sz4Oq6EEmhxyvjGmGg0mzc+gLiCGXhcL7xo08LqLxS2BERH+NNkczKqgeztR2onenGmNSbb1KKTZtBGyLOCNTglIk9mR4rybm5BAX3epjZ3vaGuFupvDlmIDQwwQkOeNjkDuLTLURfVpav8eXWHbMZ36S+qxrZn5WLxh2VwfJuZM7+kWPotFbD7TtDf+/yrF34ipWurP6i7hDsnns67xHDWW71QEU4qna9XkWiesDv+UKHSJfzeENks/zf9+JH+RnTkY4p+9P0eHhS571BjEMzPVfrdeOpJ68icwsOjmCDNG0t5qrN0ObE93xOZzx5Od7V4dHTPsbCHbW7teDeBKdCpGOIYcm8hDGHVS6ELtbc3Z4zB8c+pobz8jg9Cm0HVm/K4QqtGzqefW/dWU8+mN9WBmPWo21KYOObrjAMhEpBB/3AJzOiG7DFQt4mglM1kmsSn/RNybNgG5LVP+9TS8yGVq3ias2NG/alMfnxNFtbigcup3mKf2Fdx6fw4K+PRdCgkOYIyxsGvp2cfS1Z60NILy0alwaLgbnaCOUqbmK2jHC1lmcUug6gg2JFcYwOo1h5zlzVNYDfBFGNVbVL/9rROInuhARMke7A9XKl782RlEL2OPUV1eKP6omoGmA8OiMPKurmCSWyyaLCgeHIdsHtpY1UflnV3LkzO1gf0vciRlVVNMZQqvzpv9Un1dZ8iCKcXWeAL1F5pyk2UOQ2cXhB3dLG8awJGurlwLgGCAoEIlHJFHpuutC6q++AFlNoe0Xn/C8nuQdSpl0ik2s4G6nFS3NT3dgZQqEVmnyJ/XVPWCqe1HeDg0F0KQSTjv31czRAwHznl9M5TIZWswa4xd6Bpf4PFYqK6AASH7Cx99qWEuEBzJ9PcS//3zb5N9dUlYazLIXvX8JHqbr/v2/qkw32hcvDn4guN/UEsDBBQAAgAIALSVp1JU/l+zogAAAIEBAAAuAAAAdW5pdmVyc2FsL3BsYXliYWNrX2FuZF9uYXZpZ2F0aW9uX3NldHRpbmdzLnhtbHWQQQqDMBBF957CGwhdh0DXpUWoFxhxlECSCZlR8PZNhFixdvvff5nMKEYR4yfWVV0rmIXeAlH0CJZRNd8gY4YF7944EEM+xYJcilcoK5YotBEZvWyo9H/yMr61sO4P8fEfJ3ItdMahvl0JG8mSh8VMW9atAfUYMQ04hbmHHnqLD1x7gji89oKWOCfjL85u2mx2+KQBdYjkgqjmEFXpXuXsH1BLAwQUAAIACAC0ladSr9XL/4oEAADYFwAAJwAAAHVuaXZlcnNhbC9mbGFzaF9wdWJsaXNoaW5nX3NldHRpbmdzLnhtbOVY3W7bNhS+91MQGnrZKGmTNQ1kB5ktI0YdO7OUrsEwBLREW1woUiUpu+7VnmYPtifZoeg4duI0dFYPaXsRODo85+Phd354pOD4U87QhEhFBa97ezu7HiI8ESnl47p3EbdfHnpIacxTzAQndY8LDx03akFRDhlVWUS0BlWFAIaro0LXvUzr4sj3p9PpDlWFNKuClRrw1U4icr+QRBGuifQLhmfwo2cFUd4cwQEA/nLB52aNWg2hwCKdibRkBNEUPOfUHAqzNsMq83yrNsTJ9ViKkqdNwYREcjysez81w9Ze6/WNjoVq0Zxww4lqgNCI9RFOU2q8wCyinwnKCB1n4O7e7r6HpjTVWd17tW9gQN2/D1OB27NjA9MUQALXc/ycaJxije2j3VCTT1rdCKwonXGc0ySGFWQIqHut+CrqdlrhVa8fh9HVaXzWtT5sYBSHH+INjOJO3A030XeFb/YvBtEm+KeX5+Gg2+m9u4r7/W7cOb+1ghCsMBj4qxQHEApRyoQsGA50VuZDjimDrL7DuyIa6oJhOSaxaFMI+wgzRTz0Z0HGv5aYUT0zqQDlc01IcaIKkuiBiXPd07Ik3i2cBQTHIPiLJDp4u8ihN4crR/ft7rfHWutlgLXGSQbZBrLKtcBfFt2oUVN4ONF0AqlM7hxyVDIWlUUhpG4Yp6u9l4ULHx6ACUaCrzBnntFQsHTBF8mHJO3hnCzVaHRNeRs09zw0ghgzYLJfEI4izKEvUA3sJgsAVQ6VprrqB+259omkmCHAg8ZF0Fl0j+0kw1KtBHURWFOMSeP3ntBE/WHZtqIHVSNGYReTWk76IU9RS+Ip9DEX9XPCXdROIW+YyR0inZyQWG2giU4Yc1H+TZQsRTNRIkavgROBoKrKHP7LCFpudmgkRV5JoR9rpCoKJ5RMSXrsstElbJGXYAnNv2BE2x0+lvQzGpKRkIBL8AQoBjlVFn9nI+ACK3ULim98fGFbWKfXCj+8MAfE6QTzZENwKEWSF3or+HiGuNA3dkBHgkuIoAlKStNqzeVsO08Pw6IbQJy/UjRW8BXNS4a/JvyCkCXoLYZ8O7tsEvhHPXDeNsOTqtBN8VbQUOIUQmIxYSGBTk75/PZwAEwwR4KzGcIJXMbKtI0JFaUCiW0QFlo93UNrD2laPY3h1oEdZUqkE+Tu3qvX+wc/vzl8e7Tj//PX3y+/aDQfU84ZNtvZOaX54ODkZnVnfHrE6KEh6hGzL4xS92zbQuYmv9N7vq6fJx3MO704HJw04877Tny5BqAi/f41HvhmxFg/cVRz13MdOKLwZNA8RYMwuujG0ZFLIvYE1LxOMkjlkXmHcZomBuF7J2wg3Km+wsgJru+i1X/nojWwE8X50jTh5ALcEGPb8eCOYDSnkHDfRL071dCTWsW3Ubf/+U3BFv6W6pZgmWRby6Mfo7NuM0DfMe3P+xX6e37PPcPymkgUC8GU081WakY5+V/bxGrCReFZ55d+t/UDtORnyqB9Wnx9XPncGPhrvwSblZxymgOt5p1l8fm4cbC/G/jrl2o1QFv9Gt+o/QtQSwMEFAACAAgAtJWnUpGyuE14AwAAowwAACEAAAB1bml2ZXJzYWwvZmxhc2hfc2tpbl9zZXR0aW5ncy54bWyVV11PIjEUffdXEHxeQXRFk3ESBEzMuqtZie+FuUBjp520HVz+/d5+DNPCjKDEhN57Tns/Tm81UR+UdzYgFRX8vjvopmedTrIopQSuZ5AXjGjocJLDfXf64xmI5JSvuj0HE0zIN9AaTcpYKluHZvfdeam14BcLwTXudcGFzAnrpueP9ifpWeQxlsDQTuUsyQLqY/rjm8f+wykUf0b/8vau328jLEReEL59FitxMSeLj5UUJc9MaFfm00ZbbwuQjPIPRP4c3D5MWpNgVOknDXkU0/RyOpgOTqMUEpQCE9LdZDQY3RxlMTIHVp10Pby+vR6dyKmP+roxe7QNVVRb2nAwvBpet9EKsoK4yOPp5HJy1Y7nuHvclS/jcgQN//TRzPECbEF+a3NRlMV3NFJIsTIF3eMMzecohwmSmRuZnk/uzOcowSRkDjoqSMVohm0QMnNS7JtPG7itlv5rOCQSc7elYK+mCXvTwyhkziDVsoSkV62cT63F50up8TJBuiRMISA01aBXzPCVlKraJrbVuL/wSXkWgLyhRrwLVuYwdvEGwNhe48fjBztXwvh2tiBACRtvDCKsjTXyD5b1ABkYa+Sb6dYLZ9sD+L7HcSo9PBDfzK+rj17gBJdVvapV5TUnPZtbroKjvaHC5CKD1MpqRnMwXUt61uZC6h3ElHCyoSui8W36bXDzrU1GJb09h1das64STTWDJrktRCkVBoPu9yj3BodjuHdDjfQzLHXV5thY98Q8FqEU7Pq40P12u7K5dUfjU3LfzYn8ADkTgqlux/Pw+uE27lE+ZJhhjU8pyCe+FAHHBtZG4kKDOhUs3BU8MR6iNVmscwyp9YBdSV1jm/uX+GObGsvLfA5yinqgUAkytjncmq7WDH/1O4VPyCqn71mL11H1GvfjhO4EHxi8BPCvpcW6ug5u4Tx5yTRlsIFqqAQGm3FbaolC+TclbOQVizKwnKRIP4NqqcSzKbA34N8xrGjjPU8seo+LVa/JXNnMopFybOBXc9LINRyRdu21FO2M/qYSYrOiepJSizdN5K6ctcGnTzYw4jS3MwgdupZNk8uRmBCFr4x1VowDex2Eebh2m6kwmj1PG8WM2nTQRLGe/Tk7wzuaLiVAOGOt8Sx4BX7Bdi6IzP7sINGz0OB2bMwRH047snHY54VOeoHJtWfXCPyO/5yk/wFQSwMEFAACAAgAtJWnUn7a5hKFBAAAYhcAACYAAAB1bml2ZXJzYWwvaHRtbF9wdWJsaXNoaW5nX3NldHRpbmdzLnhtbN1YX1PbOBB/51NofNPHxtDSK2WcMFxihkzz72LTK3Nzwyi2EuuQJVeSk6ZP92nug90nuZUVAoEACkPaoQ8d6vXub1e7+1ttHBx9zRmaEqmo4HVvr7brIcITkVI+qXtn8cnrAw8pjXmKmeCk7nHhoaPGTlCUI0ZVFhGtQVUhgOHqsNB1L9O6OPT92WxWo6qQ5q1gpQZ8VUtE7heSKMI1kX7B8Bz+6HlBlLdAcACAf7ngC7PGzg5CgUXqirRkBNEUIufUHAqzU50zz7daI5xcTqQoedoUTEgkJ6O690szbO213l7pWKQWzQk3KVENEBqxPsRpSk0QmEX0G0EZoZMMot3b3ffQjKY6q3tv9g0MqPt3YSpwe3RsYJoCcsD1Aj8nGqdYY/toHWryVasrgRWlc45zmsTwBpnz171WfBF12q3wotePw+jiNO52bAwbGMXh53gDo7gdd8JN9F3hm/2zYbQJ/un5IBx22r2PF3G/34nbg2srKMFKBgN/NcUBlEKUMiHLDAc6K/MRx5RBU9/KuyIaaMGwnJBYnFAo+xgzRTz0d0Emv5eYUT03rQDsuSSkOFYFSfTQ1LnuaVkS7xrOAkJgUPxlE737sOyh9wcrR/et9+tjrY0ywFrjJINuA1kVWuDfFF2pUcM7nGg6hVYmtw45LhmLyqIQUjdM0JXvm8JlDPfABGPBVzJnntFIsHSZL5KPSNrDOdRvcMI9NIaiMkhdvyAcRZjDHKAa0pksLVQ5Uprqiv8nC+1jSTFDwHEYVAR1ozvpTTIs1UoVl5U07Esaf/aEJuovm14rulc1YhS8mF5y0g95iloSz2BuuagPCHdRO4VGYaZZiHQKQmK1gSY6ZsxF+Q9RshTNRYkYvYScCAQ0KnP4X0bQzemGxlLklZRhpZGqUjilZEbSIxdH5+AiL8EShn3BiLYevpT0GxqRsZCAS/AUUgxyqix+bSPgAit1DYqvYnxlZ1a71wo/vzIHxOkU82RDcOAeyQu9FXw8R1zoKztIR4JLqKApSkrT6p3L2WpPL8OS/lDnZ6rGCr6iecnwc8IvE3IDeosl346XTQr/aATObjM8rYhuyFtBA8UplMRiwosEhjzli+vCATDBHAnO5ggncPsqMzamVJQKJHZAWGj19AitPbRp9TSBTRA8ypRIJ8jdvTdv99/9+v7gw2HN/++ff18/aLTYSwYMG3d2MWneuym5Wd3alx4xum9resTsgd3pju2JkLnp7/ROrOsXSAfzdi8Oh8fNuP2pHZ+vAaiSfvcaD3yzU6xfMapF69aGMfpxK0YUHg+bp2gYRmedODp0ab2eAJbrJIPmHZufKU77wzD85IQNKXZiVBg5wfVdtPofXbSGdocY3NgfnEKAO2FiZxzcCozmFFrsRTDciTVPGg4vg6lrfwzQB6lqyb0lphIsk2xrnfOCp+ePq8lPnOm13a/W3VQoIjk1Rt/pyvqZf7p2sbwkEsVCMOV0dZWaUU6+61RYbbYo7LZ/63daW+066tZ2L4Lqz5s++7T8fLjyvTDw137K3QH56nfxxs7/UEsDBBQAAgAIALSVp1IcmNWLsgEAAGYGAAAfAAAAdW5pdmVyc2FsL2h0bWxfc2tpbl9zZXR0aW5ncy5qc42UX2+CMBTF3/0Uhr0uBtEN3ZuKS5bsYcl8W/ZQ8I4RS9u0hc0Zv/so/mvhsklf5PjjnN4Lvbtev7q8xOs/9Hf17/r+xb2vNTCalgXcujrt0HOje4pma1hlOdCMgddAytOjZ3l/ITBjj9Wm8fbV2CrLz+Pmnw9ClY0LxEIimkK0EtG+EO0bC/5xKjtWdajIanNcaM3ZIOFMA9MDxmVOasa7eawvu8AGzEuQ/6AfJAHH1F/cP/rzLvLi6A8nU9+3uYTngrDtM0/5ICbJJpW8YOtj/sgsm/7cCpDVC98cgLtgMo+cDdJM6ScNeTN4OVwGy6CbFBKUgmPuNJoFs3sUpiQGavmOw/FkPPsDdYzbDW3QZaYyfaLDIByFY5sWJIVWlxbLaBiNXIxVXq1utsIPnIZv3VWMoGQL8horLgpxxQsUkqemI200NAtFKSfrjKUHLpqahXJms8a269uoJ8Yg5nJ9/ip8s2ym1QznmPHGMfvETmjeNV2uGA0aPd2qEfuMxVJMxHKvnmflGXR2o5uzxty/VXUTuQG54pxW47OKKXQ9mfvv9lRAd5kg4SjojvV9b/8LUEsDBBQAAgAIALSVp1IpAbgFZQAAAGkAAAAcAAAAdW5pdmVyc2FsL2xvY2FsX3NldHRpbmdzLnhtbA3KMQqEQAxA0d5ThPS6a2fhaOVWYqMeIGgQIZPIzCDu7Z3uw39t/3iBm0M8TR3W1ReBdbP91MPhuvzKBiEm0p3ElB2qIfRd0YptJDOnlGGES+jPYWGfI/FEPsuhHJmC5o+frngBUEsDBBQAAgAIALWVp1JzmZfRGBYAADgjAAAXAAAAdW5pdmVyc2FsL3VuaXZlcnNhbC5wbmftV3lY0mm7RrPSyrRmmtJEc5qyTR0VzAWlbLFStFwyQ2GKhFHc0NwVnaZymkm0zBXFaUzJBU3JBTcsv0BDsFxAMpdCdBQ3JBHcONh35ru+75zvnOs6/56rP4D7/b0873u/z/P8nud+7110cdTcorsFAABonj932g0A2KACAKimqm9SPgF3MzSUPyrhbo4OgAqO3oRyoIY5CTsJAFSlbl25tlE51gg95x0OAGxvW/+oMEOe3gAAvmWfP33SIxoxPQhjRYzH6I9wBpBv1m5Jdz+n7zt4KjntkvNZ4/ObFlovQEJfmP/YbaX/5GQ17LcXv75IP5J24tevd956qjp/KOT+5nu7Sn96cetb1W/aoz+SbZD0rFisfCiO0ixlLv+IZKrs7hoSxVFWI/KxiRDFRyXtH8+oAwBJ6NtKWj+e/TcwaatM3pVYEXzFiepv04twAABaddApOQ2+NE3pRhVDAGBkG7XYebDi/ab1KRhb17yI5Jh/QWne78+9f3gBMunxdxvNzzbxeuqAkTE07PNgfXkiEew3GblLMaelsALyiqTaqgAA53vs697pI7eTejRUNjdJOFC7+LkXm7sqEhoGe1oArSgL7GuS1+pc8ixkZdQImkOIc47omL7P3Km6NjNLck5GNkqtjqo1LXCH7ZvmXs4m/tEdav9NSJM4i/48wVN8tEDeR04UNC8OxUVO7DZnpxu5knwHxjIqE1ENpPGgrhYAYKAzt7omVphRCV154aUItTFps8BbBlNa5t5i1w7sfRvomEkrbx7wyvDzCbBFuaqfU5cXVK5OmE7zDn8YZULXxEYV5Lo835bI6SpbtdHOsFyW2k+gbPnyZFnifOCUwAJ7mylC4sVHu0xWX5IY8irLAaWHfLrKD8PLQHkFqzXIxNiz8XokkQ5JLJijZMgrIiyXHsKmD9RZSG8nbQHwCaWoD4GXkWvzXva4BMhZXgMQXcOc0U4rlvd7K/LuuB461yx9e7IitfAGyatlLYWc5ZTb+xCXYynxRJFiArxRFrbbDXhmShrYZj73/Y80RFtmD0ZODdrD5u5Arv7JeZTmERC3vwcDtYDd5dnu5NcFet0puzo7v2Q1/VjwHIMEJAWhYfyrRfI8cN6CSeseVUTiakoqWSF1rBwUzN2+C6LmmGKKmGM2gu4n3JxpxSoX7jru6jd01SWT6G8ez+8lgLeqCMzdBTliH31mCkxcn59jMpDuX93kDj34dZzDiZfceWf85HHoItwgmapHNHvqZyvqF2Z7/cC6qWOpXyi27Hzu7QL87T0abJIhogqe10j7gar45Sj8Ir8Imckw33yAjTYhd8DavAWlb02sfzggKPWHuRP9bvjSSKVj1pqJd8ly9lzAH1o54D8FsUyWmUtBBNogYG91CLX1QUxAgTt/bc94xzPcGmihRsvbcWNBrpEgXJ6R+vJSrVliuJ0kfqbQdsIqyNhIcl/UTzUFtFpSiwMp3fuKVdiiOStIMyy3teon55+zx6wyxH0niq91LmyrZFTlikDd3pHgZ3Kif08rOp5CHiuRM+5GeaN+JpZGPFHhNPFJuEamEL3XIggsEyyZN0kNWfVn1NsbwrahBdVQPsGnYrocp4MQmMe/H+6Nvp+ZZYEcO3/gR4/s9umcOU8B47Mjdql2Q4qrIN/B0LrdD6kD/MfZbOIGd3MTWGBHWNh+46IcIHGtJkh37wfziqgmPcGnmmm/2vL2uUDsWnH3s6xArGYBe6/AfnS+fpglujSQh2NNux4qbQVVhIv+ejFKx8wSy3Q6hwO+zmL79fXfHgvR5eLix8qeXWTBhM43M+E8prAXAp65WMTbU0mOYYcxr0V8Y5fBEtQ7w1UOijql36n70ciWzahXJO1nwj28SA6DnWmmXygU4gyYwifHyz6UCG3qevW9NFSoDHNbA2oM1qdzDGZBtA1/eSbB5yAsgnMbs1RaNYHINY7ymY22ZkxYBPu4lnLmUxkx6LD9vJy1dh0ZSFTTuUW7CuLCEuGmssdkHude17svbgT0o7mPKJ7gVP9eUdha8WF9IgvUY+2UJyoBcfsghJQbnrB0EirQxgKScNbYyNPQMKsOlD9hyBAlcwv82LqjuCVcvsY+PnOLtgACP2Kvafi7CZkhvOGTacEtYV5LHTTY/DofK//Nxk+upNAYsWnpisVeHS9NkdtdjLX/1Z4RfexSFpoF5NkiCLil+wPzD3JQAyTBg83IUgJc9STBs6MpIpDBqmrSr2FTcdaW1CjV2pmtgGfs9eJQFeMckn632j4Vapmlc5z01oDIFId5jjm5538Q2ATIrKatggNvannG/iKOrcXKXU4v5YGeaVjQIATWc1aUKkMM7qqnw49ULOQnCSMJzPim/FIG6uafYQE+Lox8icu5gNRBw30wdPBTvvcoqEngvQwq7JviYj465fZMxevs5Z5ruwrDro1NJTIwfJqPIGz14qF7wjCUT4hJqiS1J9WAohxdGOu4qYPcVUPhL3oQ4N+135/dNhqWuSOnzoQ5H9srxfiY8IIuMUukmH+UWV0iE8SMAVYeTAg0kdTpjoN+hQ9pPC0Gr55NcUXZ4SeOw4LBJAGEeWTAClFZ3Kw7ccxiwEtgUSEtqW0uBvKsLT/yGUJ7iueUhor1DJ8hLo+zr350LcJuwJ0JzZiumGZJyWQKrkS8B9iQpxvSKEa5lRjXvaperxjfFvBcf7a+fP7c02v+kDLvVNBjsEmWRVCH0OzKaBgMzjqisVdQL45Td2IJz44dFli+skqotRNRxIL4QlwBc6J7KnX2/npJERIkTwy7FtobRGHHKh2NoRLhdrjht+AKU0l+w1/FAaHD+Z2sgbD8E2yf1fNdsbwT5D8mcpZH045IPN2JDFuJZ3r+WQteWUADjoTKiMlsq167iqgN93Ex4dX3ylz+Vs/B5U4JSjCv1vtNykDBBZR9BXTASl8x1RbdifUZRCgjst3XJaXOl+vFKtElD7rF5e1SjdbbqQqSAObiO3PNIxp/bTYcQQRoGY5sV1cBzK18frbFcOSmQyswO8FDHVCf4u1eHOxlqJbnomzfVm3lh93ryrRVXYzUAIC8a9xHJQMZAyeUM/W0z/8L3rDe/f97Lxdarvfw4OD/wYCWDUZPLoFzU2YvxmkoBcib+9pKwcFW/7cw72vVoYRF36JHbhcOF/XuL3PP11OuncQ89b+Lli/wC/wCv8Av8Av8Ar/AL/AL/AL/H8DgnaqfrwKP3FLJQ4mKVczgUqTRHeX8SI/r/2Lmsl1FsfIBCm36REfEyjoTlzvb6HHiYfuVMsWKqUGCny21mT8TCAWEFqzJQtZkE1j85HC8GOm6rFqDUHygry2TmXPQhHGoPUT+Nh3juHhzohE/W7PbvgWGFrmRPYEsPV740rt0h9bGWfpySeIJv2WqAaA14bzAJm7aa5xXoFgtsLN9PXAAon6dR9EbbjacfqKdBrIaSHKF+0EBScsPogDoSvmkeQZa4kEXDyeiGo5F8F/jhgRPtENN/YO7gDqA6Kb43tGlhTGt4fjI53U5xqd8yVKrw2qdl5f8jQEjeNmhNwui3lQ1dubjCvc4dZVWtu/S5k1SvHw4snW1PQEvjb6YdXRWDTL0Tnl1Cp58B/0+zS9EPk+fTlr+Vs2HfjuJCV+3gg1+3LypNn7dKmGHagXSoVVAsbudtDV2tnlRv2Xlo5f+UMx4AUnTe7Gvcu1Dj/xsSPNCnWuW5OVWuuI5Im7atSDlQzcJEjMvruIMi2ujBSn0FZlltFA0HC0b+VmLlCJ/guoJ8mV0T+EfxCATFlztEUPR9PbnOWSGHx3NLWbZVOfzZ7C0Me/Z0nJUyr+y2/0QPVmXOB5lYL9IG7bpTzI+cOwGqQgUpaHq315djpR3VpK+PtZvUudFiCCEE+J0R89Rfer8jqhc4+4xIAaLzDO3D5qah2ReYrFA3o43Gr/SNocspy9w9IgmrNfz1PfO4cZUpgAcwA4kYXtz+RDeofooh9YFJ/Xopppk7VBD/6cf+737i/Jwg2GZikd+1b7BVFBzYdfau8rEeMv4piAGA8IOA3cwi20tZ7JPLf7WaXv3hXO6/3pqXZKWzaRraNEU5bAses7B5YNqPhXcPPMuawPgrTijfzph5IU2hOZ4bh4FSISaoLhT3OnjjUAJwXm09ulcaGADSkCwvkm/wrENxqwRGAlOF8/9TLf0zdFsfMIX4LzlTCP54YamkamgeF7nGO0shW/TRRsGJsVFdWh/b9lIgxCLURoqy6J3iyV2JKz6lXc2MzsjjKmMkIMYjKjQiDkaODsfCM4yw0Yyi2NjbDm6ss+x+rN/9XqI+iE4mfh5n6ojdEnzyuK4PIfFf46tQVt2XQW+y0Sx4FQ/UjPzh2P1UVlbVOiL77Z2Zcp+K5i1E2LiJMjfekaKwr7dnzrYW38f0tUHKsk9eDIxz4THnCitJjh78TDDR2MXpr0KCI2fEqfY5q5mcIY1WH9Y2NKHAyrCP1WhsgWXeVms1wu6WcuevvYegqbkI3V8WTqbVsAuHvjsOkvsCpqRek3voUU9qziFlQNuRLk3NwFDdqgSBk1n7NRGNWJWDrN8OOmi+W3RJCsLk7bUhJJIZbBPeZp+kzxmC4LUoFmQmA9WiwaGL5obT6u3CwJvBnzl2/WVU8w2nsSzVpJW9RPs++ySYirJNKvrgb8la88Rk0vJ0tk0vjmnBLfKV+B8gDwb+5IaJVsgy6+vii1D1XnpjNtdpkFTOAkIA6yW4chLdMqwW8K1T9l5OziY1rp4n18SugNNh/348/lJb6smak0KywdNpXij3wPzZ2LuJIk77FzfU/3dWIorORYIqlE3mDWh5YkAMKjHBfUNiERMzVg/hF9nbrkjbsvM4AGHVpnLDRIW3aNXFqvPQh3XHO6/jb5SrEN8nYuOL/cSICRoormrp92w5wY4i3Lh0C+dx7fTT6d09cA7M3Euxjxoy+VeHGUTtCZyGzPdtaY816jNwt5TkjK7M4VVthBUIgZPPax7q+/QeidIQ6WvCeimso9VoqvMVSMYDjgAaosohrR1p3mplyH77oFEtJSP/TeZDLbyROb4bcYRBve2VbY+mN5L90oLYj+zsvSN0Tf8HfH8uvxWbfkpxu6fUT0ZuHd+QGpe8IptGTh5rIQaJ6jq2MoY2gdYnOlFB3r3rbwaeuMLm5TFe2jiwWQ+x63nyYVpx6Cu/l6CJ2aFShHMBZhnzWr7/JEJk+Wuh+Vq4mp+c5u5fqUyKKVUiTdX9iCf33giObjR/cgAXPSLEMtbL4n1z0A4rGZc7ouA1+juX0xEV8Lb8TRg957xPeOz/drkFySgYptB11ODXBNCCvxqI/K0ruwqYuOD9kiMHBzcpDUWC15jFh/1nqmfciLa6YvOlHGaOovPGw9fYH/lTzqBCYmp9HaBcs3AeGnUZSxacgzZFM49spz7bllq9r4x3KG1//2rIT/PcJutKgucl+UP9JKNhzXaJddNvFIGMr/acEkTS4KySNrUyzWJcLYyUH1LEpN25Unul6GstqowCdcC4jV/baBkghunpb31eVeCu0h/r/P9gipSp1afLDNGL+5ohDLZS1EBK1Oz5dzOsRzPXEWzyr6NizN5Z0tzJ6x6AcElAW49zmPz/SCveqRlUqE4/03AD1nmTcUlqeTecEz+IWuMAaGvHvo5V/qWwrcx0h00XCJ8LGAwunBP8fx7G5tPPrZDkVQx2WNjav3fmLek2qpJRBtptI+9mWkZScY0kvJvloCpMaWEEjGVTr1qQcRg2UMq1h6hsxwNlfGVb99coR60Zu11DdXbosJKdeBKfHT/1ukODoabODo4VvDuPcTGf31oIduhNdpOMwLI81a3itzmTks4m+xyrs/muiUe67dKQz5yWnF7o+8ACHVn6qdiZ9U8Ulz7qeL/sq+T8BVeKv79FObZyFDRSeLgYh33AKfzsnsuEwPOY6UKj+3tCPCQROuTKR9Q7rZlsbv3syiMeV2DjRf61oLAyvLkKarU/p70ojJqE9pwpN9ML+tSD3OKdjNmYJrSwP7oNvtuylAt8FOhweqfHxqHV2faWKb0lXuvn93fUJujzJB7zRw0xdPuJ/24xwgLInkyW3hTMOxNyWFTLwu2vt2jNn+cl9VDHhkS4swaZ0MoIE7faUdwLrm3+nx+X/mD8vHn7nv7PVajTxij5ISXB8qkIWXr2c4XU9IdFmLW3FOvAesCGEe3cRBIkx2qAcTrOiucEmUj3+U/1zOVOI1FxsmGFlsW5zi2s/F/DMVL2MlZiNiJCdBLQPnn/D1GaI4uZnQp6W1dzxpvpQfNCGWihc/ZG1gizhbe+Y5X9lMOTGtx5r12mm4B8nqkpewKO7fXj63bsWXuUheWNU6qDvyx5zShWksgc7o8PXyZ6pfnThU0bgsRiL1t74LxgQym0DiEGX7qRPD42wMhZUp+++1X5trImnjdVZS5752ffDZtV9Jxj/jGKNO1yTPmZbnRuPh83DoHvVKImBeLEWhpuq47rYax7/tc2NbFmZ2G+zwLylLzNO2lEGq5d3pD+amUGwmmhl1geafs6gbby/nNnCYWLqv8HZ2CZlmRtwOHxbRQiD2T8EFGW+mEwhGD34BX8rTTli81i7Sz8Ey0smb/EpIggrtCZ6h9US2S/OQQvISoBV2dcM1oYC3xu/DSqaGW4Slxtm7X7TOkYxI1BBiPOM7l/F6eww4vn1ezjxPDgPAhpaIg906dCbYEvm90upME4TLTd8LpZb2PSVHqMhBP5lv7nu6ikQUPSB3XVSVhKB2OCWFohYdpi+xjmxZ+7mf/DUW9dr00dCqzNA+n0/Wo87tDgTFVSAviuO56E+Ze3UQ2J34zM1jkkGTj85+6bcP89hMtG559gq5NriYr5gcNoBQfROzydJ1By+p0iCvRqGjmMQccByFkUPfHwOMhX+2mkSwOC+BU5j9UEHzyIuAX/qfQ2dtJoiztuej1HpZkmjDhpDVLV3QcVFTSFS/aMIoRRfwf5oGPYlpkr0xd/rEuopD7WYgoHZHyL0Jnc/yHrcjoyAkFfFNSaVFX4pqkZ+x8SdzTcN+l8DTqaxtu//Z6038SX0nav/c2cWpWdt3F9j5GsnX4/zrdOiU4Id/eag44Rt89IjgxOSTy4ck8b1dVTwkXNdCBm9/vNhxZOvB39Wu1D6pls3x9zmD1lWLVCjA679ayZwrj0GfHOzC6O6lCfCvfr2K14U27UjfXM1DnEqr/QVmxPJy4hLzlmhFjbgoItf1rf+Z5w5HcEO/h6moD+JPHyOWQF4XOjUZWAMA47dUitoFXYmD8fimdM9n0l6DXekZBPmSNL0sGk3jIxFV+Gk0LujI3AaLO7gAAeIuTA5UuSEmfX4Br4eHswWLpmqxNucM75A+NZ/KXDtBAC3L8iSOKM9El9paPxKoAAAQqN4ql8vAR+FX5sIJPLWwatPuUktrsMo11NLqTVM/d3R98aTz+vAlyJ14uzCpYu/nnFR3LZVUzQChcbvqOY4+snd/eSgJctGcnCFCVyouMlbWa8u5UEOyg/AbtV+ITFv8HeFRLS6HltYswKmbEpCmfAs6fcTld4fDDrf8AUEsDBBQAAgAIALWVp1JaWfM/TQAAAGoAAAAbAAAAdW5pdmVyc2FsL3VuaXZlcnNhbC5wbmcueG1ss7GvyM1RKEstKs7Mz7NVMtQzULK34+WyKShKLctMLVeoAIoBBSFASaHSVsnECMEtz0wpybBVMjcxRYhlpGamZ5TYKpmaWsIF9YFGAgBQSwECAAAUAAIACAA2WaZSNmFYAkcDAADhCQAAFAAAAAAAAAABAAAAAAAAAAAAdW5pdmVyc2FsL3BsYXllci54bWxQSwECAAAUAAIACAC0ladSBqKuqXIGAAAmGQAAHQAAAAAAAAABAAAAAAB5AwAAdW5pdmVyc2FsL2NvbW1vbl9tZXNzYWdlcy5sbmdQSwECAAAUAAIACAC0ladSVP5fs6IAAACBAQAALgAAAAAAAAABAAAAAAAmCgAAdW5pdmVyc2FsL3BsYXliYWNrX2FuZF9uYXZpZ2F0aW9uX3NldHRpbmdzLnhtbFBLAQIAABQAAgAIALSVp1Kv1cv/igQAANgXAAAnAAAAAAAAAAEAAAAAABQLAAB1bml2ZXJzYWwvZmxhc2hfcHVibGlzaGluZ19zZXR0aW5ncy54bWxQSwECAAAUAAIACAC0ladSkbK4TXgDAACjDAAAIQAAAAAAAAABAAAAAADjDwAAdW5pdmVyc2FsL2ZsYXNoX3NraW5fc2V0dGluZ3MueG1sUEsBAgAAFAACAAgAtJWnUn7a5hKFBAAAYhcAACYAAAAAAAAAAQAAAAAAmhMAAHVuaXZlcnNhbC9odG1sX3B1Ymxpc2hpbmdfc2V0dGluZ3MueG1sUEsBAgAAFAACAAgAtJWnUhyY1YuyAQAAZgYAAB8AAAAAAAAAAQAAAAAAYxgAAHVuaXZlcnNhbC9odG1sX3NraW5fc2V0dGluZ3MuanNQSwECAAAUAAIACAC0ladSKQG4BWUAAABpAAAAHAAAAAAAAAABAAAAAABSGgAAdW5pdmVyc2FsL2xvY2FsX3NldHRpbmdzLnhtbFBLAQIAABQAAgAIALWVp1JzmZfRGBYAADgjAAAXAAAAAAAAAAAAAAAAAPEaAAB1bml2ZXJzYWwvdW5pdmVyc2FsLnBuZ1BLAQIAABQAAgAIALWVp1JaWfM/TQAAAGoAAAAbAAAAAAAAAAEAAAAAAD4xAAB1bml2ZXJzYWwvdW5pdmVyc2FsLnBuZy54bWxQSwUGAAAAAAoACgAGAwAAxDEAAAAA"/>
  <p:tag name="ISPRING_LMS_API_VERSION" val="SCORM 2004 (2nd edition)"/>
  <p:tag name="ISPRING_ULTRA_SCORM_COURSE_ID" val="E6E6EDC3-88BB-43C1-8FC9-7E24AC9F9B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H\u000Eǌ{0FF156C0-92EE-42B4-BE6E-8451EF4D6D0A}&quot;,&quot;C:\\Users\\small\\Desktop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27"/>
  <p:tag name="ISPRING_SCORM_RATE_SLIDES" val="0"/>
  <p:tag name="ISPRING_SCORM_RATE_QUIZZES" val="0"/>
  <p:tag name="ISPRING_SCORM_PASSING_SCORE" val="0.000000"/>
  <p:tag name="ISPRING_CURRENT_PLAYER_ID" val="universal"/>
  <p:tag name="ISPRING_PRESENTATION_TITLE" val="1. Ôn tập và bổ sung - Ôn tập các số đến 100 (SHS, tr.7-10) - 2 Tiết, Toán 2 - CTST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án 2 VB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156</Words>
  <Application>Microsoft Macintosh PowerPoint</Application>
  <PresentationFormat>On-screen Show (16:9)</PresentationFormat>
  <Paragraphs>51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Times New Roman</vt:lpstr>
      <vt:lpstr>Quicksand Medium</vt:lpstr>
      <vt:lpstr>Calibri</vt:lpstr>
      <vt:lpstr>VNI-Avo</vt:lpstr>
      <vt:lpstr>Arial</vt:lpstr>
      <vt:lpstr>Toán 2 SHS</vt:lpstr>
      <vt:lpstr>Toán 2 VBT</vt:lpstr>
      <vt:lpstr>1_Office Theme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keywords>CTST, Chân Trời Sáng Tạo, Toán 2, Lớp 2</cp:keywords>
  <dc:description>Tài liệu lưu hành nội bộ. Vui lòng không chia sẻ, buôn bán hoặc tải lên MXH, các hội nhóm khác.</dc:description>
  <cp:lastModifiedBy>Le Thi Ngoc Quy</cp:lastModifiedBy>
  <cp:revision>110</cp:revision>
  <dcterms:created xsi:type="dcterms:W3CDTF">2021-04-26T11:19:15Z</dcterms:created>
  <dcterms:modified xsi:type="dcterms:W3CDTF">2023-06-14T06:07:13Z</dcterms:modified>
  <cp:contentStatus/>
</cp:coreProperties>
</file>